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7" r:id="rId5"/>
    <p:sldId id="270" r:id="rId6"/>
    <p:sldId id="288" r:id="rId7"/>
    <p:sldId id="289" r:id="rId8"/>
    <p:sldId id="280" r:id="rId9"/>
    <p:sldId id="281" r:id="rId10"/>
    <p:sldId id="282" r:id="rId11"/>
    <p:sldId id="287" r:id="rId12"/>
    <p:sldId id="285" r:id="rId13"/>
    <p:sldId id="286" r:id="rId14"/>
    <p:sldId id="290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06" y="84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吳承澔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2024/05/18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etal cylinder with a pipe&#10;&#10;Description automatically generated">
            <a:extLst>
              <a:ext uri="{FF2B5EF4-FFF2-40B4-BE49-F238E27FC236}">
                <a16:creationId xmlns:a16="http://schemas.microsoft.com/office/drawing/2014/main" id="{A9842D1F-CFBE-830F-FCFB-6A37897D6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5493" y="2420257"/>
            <a:ext cx="2729466" cy="2047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Content Placeholder 4" descr="A metal cylinder with holes&#10;&#10;Description automatically generated">
            <a:extLst>
              <a:ext uri="{FF2B5EF4-FFF2-40B4-BE49-F238E27FC236}">
                <a16:creationId xmlns:a16="http://schemas.microsoft.com/office/drawing/2014/main" id="{7C08EDBB-6B8C-EA3A-E372-8F9C7CA4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2727" y="2415363"/>
            <a:ext cx="2729466" cy="20470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A round metal object with holes&#10;&#10;Description automatically generated">
            <a:extLst>
              <a:ext uri="{FF2B5EF4-FFF2-40B4-BE49-F238E27FC236}">
                <a16:creationId xmlns:a16="http://schemas.microsoft.com/office/drawing/2014/main" id="{D12F102E-3740-279E-6A8A-B72D72437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0947" y="2420258"/>
            <a:ext cx="2729465" cy="2047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metal cylinder with holes&#10;&#10;Description automatically generated">
            <a:extLst>
              <a:ext uri="{FF2B5EF4-FFF2-40B4-BE49-F238E27FC236}">
                <a16:creationId xmlns:a16="http://schemas.microsoft.com/office/drawing/2014/main" id="{BCEC679E-DA09-D027-B536-CB180FD71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9518" y="2411167"/>
            <a:ext cx="2729465" cy="2047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A metal cylinder with holes&#10;&#10;Description automatically generated">
            <a:extLst>
              <a:ext uri="{FF2B5EF4-FFF2-40B4-BE49-F238E27FC236}">
                <a16:creationId xmlns:a16="http://schemas.microsoft.com/office/drawing/2014/main" id="{411AE135-577F-3CA4-4E30-58D1CD2C1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4934" y="2415363"/>
            <a:ext cx="2729468" cy="2047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C0606B-C28D-C7AB-F098-7AAC7411CE21}"/>
              </a:ext>
            </a:extLst>
          </p:cNvPr>
          <p:cNvSpPr/>
          <p:nvPr/>
        </p:nvSpPr>
        <p:spPr bwMode="auto">
          <a:xfrm>
            <a:off x="6400800" y="3260480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CA07310-2187-B73E-381D-221926809C1B}"/>
              </a:ext>
            </a:extLst>
          </p:cNvPr>
          <p:cNvSpPr txBox="1">
            <a:spLocks/>
          </p:cNvSpPr>
          <p:nvPr/>
        </p:nvSpPr>
        <p:spPr bwMode="auto">
          <a:xfrm>
            <a:off x="152400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</a:p>
          <a:p>
            <a:pPr marL="0" indent="0">
              <a:buNone/>
              <a:defRPr/>
            </a:pPr>
            <a:endParaRPr lang="en-US" altLang="zh-TW" sz="1200" dirty="0">
              <a:latin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CB4B20B-03C7-F816-EFCC-4EE525F43126}"/>
              </a:ext>
            </a:extLst>
          </p:cNvPr>
          <p:cNvSpPr txBox="1">
            <a:spLocks/>
          </p:cNvSpPr>
          <p:nvPr/>
        </p:nvSpPr>
        <p:spPr bwMode="auto">
          <a:xfrm>
            <a:off x="4191000" y="5004887"/>
            <a:ext cx="20471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Ensure that the alignment tool can be smoothly inserted into the hole.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CB11C40-8240-C6F5-B2A4-EE7DBB05B0D6}"/>
              </a:ext>
            </a:extLst>
          </p:cNvPr>
          <p:cNvSpPr txBox="1">
            <a:spLocks/>
          </p:cNvSpPr>
          <p:nvPr/>
        </p:nvSpPr>
        <p:spPr bwMode="auto">
          <a:xfrm>
            <a:off x="2187537" y="5021663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None/>
              <a:defRPr kumimoji="1"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1" hangingPunct="1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eaLnBrk="1" hangingPunct="1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eaLnBrk="1" hangingPunct="1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eaLnBrk="1" hangingPunct="1"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TW" dirty="0"/>
              <a:t>Source Housing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190F1852-65D2-4F75-A3BE-125F8863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906463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17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1855-326D-B1B1-B78A-51A1DDF62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590800"/>
            <a:ext cx="5715000" cy="54133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9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endParaRPr lang="en-US" sz="9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66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離子植入原理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Electrode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zh-TW" altLang="en-US" dirty="0"/>
          </a:p>
          <a:p>
            <a:pPr marL="0" indent="0">
              <a:buNone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9019E-8912-DFE3-DE8B-EACD97E4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defRPr/>
            </a:pPr>
            <a:r>
              <a:rPr lang="zh-TW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離子植入原理</a:t>
            </a:r>
            <a:endParaRPr lang="en-US" altLang="zh-TW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286D7-8FDE-969E-4BFD-B413BF82B32C}"/>
              </a:ext>
            </a:extLst>
          </p:cNvPr>
          <p:cNvSpPr txBox="1"/>
          <p:nvPr/>
        </p:nvSpPr>
        <p:spPr>
          <a:xfrm>
            <a:off x="4013373" y="586822"/>
            <a:ext cx="4501977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eaLnBrk="1" fontAlgn="base" hangingPunct="1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zh-TW" altLang="en-US" sz="1600" b="1" i="0" dirty="0">
                <a:effectLst/>
                <a:latin typeface="+mn-lt"/>
                <a:ea typeface="+mn-ea"/>
              </a:rPr>
              <a:t>離子植入​</a:t>
            </a:r>
            <a:endParaRPr lang="en-US" altLang="zh-TW" sz="1600" b="1" i="0" dirty="0">
              <a:effectLst/>
              <a:latin typeface="+mn-lt"/>
              <a:ea typeface="+mn-ea"/>
            </a:endParaRPr>
          </a:p>
          <a:p>
            <a:pPr eaLnBrk="1" fontAlgn="base" hangingPunct="1">
              <a:lnSpc>
                <a:spcPct val="90000"/>
              </a:lnSpc>
              <a:spcAft>
                <a:spcPts val="600"/>
              </a:spcAft>
            </a:pPr>
            <a:r>
              <a:rPr kumimoji="1" lang="zh-TW" altLang="en-US" sz="1600" dirty="0">
                <a:latin typeface="+mn-lt"/>
                <a:ea typeface="+mn-ea"/>
              </a:rPr>
              <a:t>       離子植入用電場加速特定離子，把它們做為雜質射入晶圓。藉由曝光顯影技術做出只覆蓋某些區域的光阻，就能讓離子摻入到指定位置並改變其電氣屬性。</a:t>
            </a:r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94E4CB61-F457-A3CB-FD18-3715F3581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338" y="2937336"/>
            <a:ext cx="8373618" cy="307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58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物件 4">
            <a:extLst>
              <a:ext uri="{FF2B5EF4-FFF2-40B4-BE49-F238E27FC236}">
                <a16:creationId xmlns:a16="http://schemas.microsoft.com/office/drawing/2014/main" id="{4E0ED379-26FF-3088-19E2-D532D110A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74317"/>
              </p:ext>
            </p:extLst>
          </p:nvPr>
        </p:nvGraphicFramePr>
        <p:xfrm>
          <a:off x="9014012" y="6757268"/>
          <a:ext cx="129988" cy="12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848229" imgH="4314979" progId="Excel.Sheet.8">
                  <p:embed/>
                </p:oleObj>
              </mc:Choice>
              <mc:Fallback>
                <p:oleObj name="Worksheet" r:id="rId2" imgW="4848229" imgH="4314979" progId="Excel.Sheet.8">
                  <p:embed/>
                  <p:pic>
                    <p:nvPicPr>
                      <p:cNvPr id="11267" name="物件 4">
                        <a:extLst>
                          <a:ext uri="{FF2B5EF4-FFF2-40B4-BE49-F238E27FC236}">
                            <a16:creationId xmlns:a16="http://schemas.microsoft.com/office/drawing/2014/main" id="{8B4A5FE6-76B7-EAC1-9797-258A161DF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4012" y="6757268"/>
                        <a:ext cx="129988" cy="128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38356557-78C7-A413-E785-48BADBD6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25" y="685801"/>
            <a:ext cx="7129463" cy="68579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6200</a:t>
            </a:r>
            <a:r>
              <a:rPr lang="zh-TW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為例之</a:t>
            </a:r>
            <a:r>
              <a:rPr lang="en-US" altLang="zh-TW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IMP</a:t>
            </a:r>
            <a:r>
              <a:rPr lang="zh-TW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流程</a:t>
            </a:r>
            <a:endParaRPr lang="en-US" altLang="zh-TW" sz="36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Picture 23" descr="A screen shot of a diagram&#10;&#10;Description automatically generated">
            <a:extLst>
              <a:ext uri="{FF2B5EF4-FFF2-40B4-BE49-F238E27FC236}">
                <a16:creationId xmlns:a16="http://schemas.microsoft.com/office/drawing/2014/main" id="{823B8C3F-967C-42BC-E1B7-C9F03BF12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98" t="-8697" r="-20878" b="28852"/>
          <a:stretch/>
        </p:blipFill>
        <p:spPr>
          <a:xfrm>
            <a:off x="685800" y="1028700"/>
            <a:ext cx="8252012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3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A couple of pipes with metal rods&#10;&#10;Description automatically generated with medium confidence">
            <a:extLst>
              <a:ext uri="{FF2B5EF4-FFF2-40B4-BE49-F238E27FC236}">
                <a16:creationId xmlns:a16="http://schemas.microsoft.com/office/drawing/2014/main" id="{99955894-790B-2A62-3879-ED9B548D6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5374" y="2384936"/>
            <a:ext cx="2785809" cy="2089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3267A4B1-1A93-854D-9C2C-69718FD6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2817" y="2381288"/>
            <a:ext cx="2785809" cy="2089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FF07F213-E703-23B3-D553-A959DD12A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2026" y="2384321"/>
            <a:ext cx="2785810" cy="20893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metal cylinder with wires&#10;&#10;Description automatically generated">
            <a:extLst>
              <a:ext uri="{FF2B5EF4-FFF2-40B4-BE49-F238E27FC236}">
                <a16:creationId xmlns:a16="http://schemas.microsoft.com/office/drawing/2014/main" id="{E90D6C55-CA33-3BBF-E10F-278889322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0763" y="2370955"/>
            <a:ext cx="2785810" cy="2089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FDA94CC-1F91-3CCE-0C89-E414987E0E36}"/>
              </a:ext>
            </a:extLst>
          </p:cNvPr>
          <p:cNvSpPr txBox="1">
            <a:spLocks/>
          </p:cNvSpPr>
          <p:nvPr/>
        </p:nvSpPr>
        <p:spPr bwMode="auto">
          <a:xfrm>
            <a:off x="2233368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Buss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152400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Cooling Stage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Mounting Stage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86E24F-2612-4394-EEF3-D7894D58B18B}"/>
              </a:ext>
            </a:extLst>
          </p:cNvPr>
          <p:cNvSpPr/>
          <p:nvPr/>
        </p:nvSpPr>
        <p:spPr bwMode="auto">
          <a:xfrm>
            <a:off x="4302403" y="3260480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740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7" descr="Several round objects on a metal surface&#10;&#10;Description automatically generated">
            <a:extLst>
              <a:ext uri="{FF2B5EF4-FFF2-40B4-BE49-F238E27FC236}">
                <a16:creationId xmlns:a16="http://schemas.microsoft.com/office/drawing/2014/main" id="{70560EBA-DA7E-09B0-AF65-058B5007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5755" y="2418422"/>
            <a:ext cx="2731563" cy="20486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 descr="A group of metal parts on a table&#10;&#10;Description automatically generated">
            <a:extLst>
              <a:ext uri="{FF2B5EF4-FFF2-40B4-BE49-F238E27FC236}">
                <a16:creationId xmlns:a16="http://schemas.microsoft.com/office/drawing/2014/main" id="{FBBD0A0B-E336-80A2-71BC-20C1B32A9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2773" y="2422743"/>
            <a:ext cx="2726622" cy="2044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9A14EBD2-5C40-2720-9562-17445EB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2003" y="2417804"/>
            <a:ext cx="2726624" cy="2044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D51D3747-0DBE-771D-0DFA-986E0D867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4604" y="2422745"/>
            <a:ext cx="2726624" cy="2044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615949-0F7B-0922-641F-6F38A21B107D}"/>
              </a:ext>
            </a:extLst>
          </p:cNvPr>
          <p:cNvSpPr/>
          <p:nvPr/>
        </p:nvSpPr>
        <p:spPr bwMode="auto">
          <a:xfrm>
            <a:off x="4302403" y="3260480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96BA926-3B40-F473-E0A9-8B3C1A12E6A1}"/>
              </a:ext>
            </a:extLst>
          </p:cNvPr>
          <p:cNvSpPr txBox="1">
            <a:spLocks/>
          </p:cNvSpPr>
          <p:nvPr/>
        </p:nvSpPr>
        <p:spPr bwMode="auto">
          <a:xfrm>
            <a:off x="152400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 Cap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AF817CA-4600-3570-7DC4-24FB665DB26D}"/>
              </a:ext>
            </a:extLst>
          </p:cNvPr>
          <p:cNvSpPr txBox="1">
            <a:spLocks/>
          </p:cNvSpPr>
          <p:nvPr/>
        </p:nvSpPr>
        <p:spPr bwMode="auto">
          <a:xfrm>
            <a:off x="2233368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Chamber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Emmisive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Insert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Slit Aperture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874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several pieces of metal&#10;&#10;Description automatically generated">
            <a:extLst>
              <a:ext uri="{FF2B5EF4-FFF2-40B4-BE49-F238E27FC236}">
                <a16:creationId xmlns:a16="http://schemas.microsoft.com/office/drawing/2014/main" id="{BD68A1FD-B5C6-E282-6D17-7735F0C3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5493" y="2420257"/>
            <a:ext cx="2729466" cy="2047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9" descr="A close-up of a machine&#10;&#10;Description automatically generated">
            <a:extLst>
              <a:ext uri="{FF2B5EF4-FFF2-40B4-BE49-F238E27FC236}">
                <a16:creationId xmlns:a16="http://schemas.microsoft.com/office/drawing/2014/main" id="{437C6FB1-2BBC-DBCD-B152-4B86B8CE0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2397" y="2424316"/>
            <a:ext cx="2724825" cy="2043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A group of black screws and bolts on a metal surface&#10;&#10;Description automatically generated">
            <a:extLst>
              <a:ext uri="{FF2B5EF4-FFF2-40B4-BE49-F238E27FC236}">
                <a16:creationId xmlns:a16="http://schemas.microsoft.com/office/drawing/2014/main" id="{76D2B876-8CBB-BA54-0E17-53ED8D424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2187" y="2424320"/>
            <a:ext cx="2724822" cy="2043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metal cylinder with a pipe&#10;&#10;Description automatically generated">
            <a:extLst>
              <a:ext uri="{FF2B5EF4-FFF2-40B4-BE49-F238E27FC236}">
                <a16:creationId xmlns:a16="http://schemas.microsoft.com/office/drawing/2014/main" id="{EB0B0467-00D5-0262-9CB8-692A0F3C9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9798" y="2419677"/>
            <a:ext cx="2724825" cy="204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6A5705-E60D-326A-011F-69F572C4BC77}"/>
              </a:ext>
            </a:extLst>
          </p:cNvPr>
          <p:cNvSpPr/>
          <p:nvPr/>
        </p:nvSpPr>
        <p:spPr bwMode="auto">
          <a:xfrm>
            <a:off x="4302403" y="3260480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ADA32CD-C5AB-5FF0-0689-E367C7C154E5}"/>
              </a:ext>
            </a:extLst>
          </p:cNvPr>
          <p:cNvSpPr txBox="1">
            <a:spLocks/>
          </p:cNvSpPr>
          <p:nvPr/>
        </p:nvSpPr>
        <p:spPr bwMode="auto">
          <a:xfrm>
            <a:off x="152400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Alignment Jig</a:t>
            </a:r>
          </a:p>
          <a:p>
            <a:pPr marL="0" indent="0">
              <a:buNone/>
              <a:defRPr/>
            </a:pPr>
            <a:endParaRPr lang="en-US" altLang="zh-TW" sz="1200" dirty="0">
              <a:latin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16ADAB3-7973-ABEF-191E-7BF8D8000282}"/>
              </a:ext>
            </a:extLst>
          </p:cNvPr>
          <p:cNvSpPr txBox="1">
            <a:spLocks/>
          </p:cNvSpPr>
          <p:nvPr/>
        </p:nvSpPr>
        <p:spPr bwMode="auto">
          <a:xfrm>
            <a:off x="2233368" y="5004889"/>
            <a:ext cx="1905000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Clamp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Screws</a:t>
            </a:r>
          </a:p>
        </p:txBody>
      </p:sp>
    </p:spTree>
    <p:extLst>
      <p:ext uri="{BB962C8B-B14F-4D97-AF65-F5344CB8AC3E}">
        <p14:creationId xmlns:p14="http://schemas.microsoft.com/office/powerpoint/2010/main" val="162490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tal cylinder with a pipe&#10;&#10;Description automatically generated">
            <a:extLst>
              <a:ext uri="{FF2B5EF4-FFF2-40B4-BE49-F238E27FC236}">
                <a16:creationId xmlns:a16="http://schemas.microsoft.com/office/drawing/2014/main" id="{99519B84-854B-C6B1-6E43-39C5C3A6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17" y="2420257"/>
            <a:ext cx="2729466" cy="2047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1" descr="A circular object with a hole in it&#10;&#10;Description automatically generated">
            <a:extLst>
              <a:ext uri="{FF2B5EF4-FFF2-40B4-BE49-F238E27FC236}">
                <a16:creationId xmlns:a16="http://schemas.microsoft.com/office/drawing/2014/main" id="{D274BAE3-3B3A-290D-0EF2-6079563C0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1582" y="2424320"/>
            <a:ext cx="2724820" cy="204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 descr="A metal cylinder with holes&#10;&#10;Description automatically generated">
            <a:extLst>
              <a:ext uri="{FF2B5EF4-FFF2-40B4-BE49-F238E27FC236}">
                <a16:creationId xmlns:a16="http://schemas.microsoft.com/office/drawing/2014/main" id="{E2A8A8D2-7397-034E-23CB-A2CD18C6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21580" y="2424319"/>
            <a:ext cx="2724822" cy="2043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B8CD147-6F19-946F-3A5B-319AD491E4A4}"/>
              </a:ext>
            </a:extLst>
          </p:cNvPr>
          <p:cNvSpPr/>
          <p:nvPr/>
        </p:nvSpPr>
        <p:spPr bwMode="auto">
          <a:xfrm>
            <a:off x="5099607" y="3279208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547E74F-5106-9EBF-B29A-27E71E2E4814}"/>
              </a:ext>
            </a:extLst>
          </p:cNvPr>
          <p:cNvSpPr txBox="1">
            <a:spLocks/>
          </p:cNvSpPr>
          <p:nvPr/>
        </p:nvSpPr>
        <p:spPr bwMode="auto">
          <a:xfrm>
            <a:off x="2112790" y="5029200"/>
            <a:ext cx="2338632" cy="4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 Corona Shield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643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tal object with holes&#10;&#10;Description automatically generated">
            <a:extLst>
              <a:ext uri="{FF2B5EF4-FFF2-40B4-BE49-F238E27FC236}">
                <a16:creationId xmlns:a16="http://schemas.microsoft.com/office/drawing/2014/main" id="{B2525861-B5E1-28CF-9C44-9696BD51C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5373" y="4605704"/>
            <a:ext cx="2120768" cy="1590576"/>
          </a:xfrm>
          <a:prstGeom prst="rect">
            <a:avLst/>
          </a:prstGeom>
        </p:spPr>
      </p:pic>
      <p:pic>
        <p:nvPicPr>
          <p:cNvPr id="4" name="Picture 3" descr="A circular object with holes&#10;&#10;Description automatically generated">
            <a:extLst>
              <a:ext uri="{FF2B5EF4-FFF2-40B4-BE49-F238E27FC236}">
                <a16:creationId xmlns:a16="http://schemas.microsoft.com/office/drawing/2014/main" id="{11D263B4-8A9D-65D8-3E0A-21DF5C30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2519" y="4586128"/>
            <a:ext cx="2143142" cy="1607357"/>
          </a:xfrm>
          <a:prstGeom prst="rect">
            <a:avLst/>
          </a:prstGeom>
        </p:spPr>
      </p:pic>
      <p:pic>
        <p:nvPicPr>
          <p:cNvPr id="6" name="Content Placeholder 4" descr="A group of grey cylindrical objects on a metal surface&#10;&#10;Description automatically generated">
            <a:extLst>
              <a:ext uri="{FF2B5EF4-FFF2-40B4-BE49-F238E27FC236}">
                <a16:creationId xmlns:a16="http://schemas.microsoft.com/office/drawing/2014/main" id="{C39E3F5B-959A-FD26-6F65-E2B64DB3C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2173305" y="4583331"/>
            <a:ext cx="2120765" cy="15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5" descr="A group of round metal objects&#10;&#10;Description automatically generated">
            <a:extLst>
              <a:ext uri="{FF2B5EF4-FFF2-40B4-BE49-F238E27FC236}">
                <a16:creationId xmlns:a16="http://schemas.microsoft.com/office/drawing/2014/main" id="{4C24443B-DF30-6500-5567-CBFED7EDA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5375" y="2208276"/>
            <a:ext cx="2120766" cy="1590575"/>
          </a:xfrm>
          <a:prstGeom prst="rect">
            <a:avLst/>
          </a:prstGeom>
        </p:spPr>
      </p:pic>
      <p:pic>
        <p:nvPicPr>
          <p:cNvPr id="11" name="Picture 10" descr="A circular metal object with holes&#10;&#10;Description automatically generated">
            <a:extLst>
              <a:ext uri="{FF2B5EF4-FFF2-40B4-BE49-F238E27FC236}">
                <a16:creationId xmlns:a16="http://schemas.microsoft.com/office/drawing/2014/main" id="{EB4E5D1D-FC53-807D-79BC-91029F1EB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5315" y="2190224"/>
            <a:ext cx="2120766" cy="1590575"/>
          </a:xfrm>
          <a:prstGeom prst="rect">
            <a:avLst/>
          </a:prstGeom>
        </p:spPr>
      </p:pic>
      <p:pic>
        <p:nvPicPr>
          <p:cNvPr id="12" name="Picture 11" descr="A group of white objects on a metal surface&#10;&#10;Description automatically generated">
            <a:extLst>
              <a:ext uri="{FF2B5EF4-FFF2-40B4-BE49-F238E27FC236}">
                <a16:creationId xmlns:a16="http://schemas.microsoft.com/office/drawing/2014/main" id="{D11F7E80-E05F-511C-1A18-BDDD9ED56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2421" y="2208275"/>
            <a:ext cx="2120764" cy="15905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7E5EB5-D458-05FC-07B6-112B5BC7E0AA}"/>
              </a:ext>
            </a:extLst>
          </p:cNvPr>
          <p:cNvSpPr/>
          <p:nvPr/>
        </p:nvSpPr>
        <p:spPr bwMode="auto">
          <a:xfrm>
            <a:off x="4430189" y="2985511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31662F7-565E-454C-20B1-3BAD1F7252EC}"/>
              </a:ext>
            </a:extLst>
          </p:cNvPr>
          <p:cNvSpPr/>
          <p:nvPr/>
        </p:nvSpPr>
        <p:spPr bwMode="auto">
          <a:xfrm>
            <a:off x="4424616" y="5011795"/>
            <a:ext cx="539193" cy="32919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F5C6E5FC-755B-28A2-26B3-82BBC0D1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906463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267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EA0A53-D3CC-4C7C-A0C3-1CB38EBBA49E}"/>
</file>

<file path=customXml/itemProps2.xml><?xml version="1.0" encoding="utf-8"?>
<ds:datastoreItem xmlns:ds="http://schemas.openxmlformats.org/officeDocument/2006/customXml" ds:itemID="{8B99DD04-9BF9-45BE-9E95-EB9558A71297}"/>
</file>

<file path=customXml/itemProps3.xml><?xml version="1.0" encoding="utf-8"?>
<ds:datastoreItem xmlns:ds="http://schemas.openxmlformats.org/officeDocument/2006/customXml" ds:itemID="{EC13D335-A1CE-4237-80E6-7833A7D9CDF9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1120</TotalTime>
  <Words>160</Words>
  <Application>Microsoft Office PowerPoint</Application>
  <PresentationFormat>如螢幕大小 (4:3)</PresentationFormat>
  <Paragraphs>42</Paragraphs>
  <Slides>11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Arial Unicode MS</vt:lpstr>
      <vt:lpstr>微軟正黑體</vt:lpstr>
      <vt:lpstr>Arial</vt:lpstr>
      <vt:lpstr>Calibri</vt:lpstr>
      <vt:lpstr>Segoe UI</vt:lpstr>
      <vt:lpstr>Verdana</vt:lpstr>
      <vt:lpstr>Wingdings</vt:lpstr>
      <vt:lpstr>Wingdings 2</vt:lpstr>
      <vt:lpstr>Blank Presentation</vt:lpstr>
      <vt:lpstr>Worksheet</vt:lpstr>
      <vt:lpstr> 第三次新人週報 </vt:lpstr>
      <vt:lpstr>目錄</vt:lpstr>
      <vt:lpstr>離子植入原理</vt:lpstr>
      <vt:lpstr>PowerPoint 簡報</vt:lpstr>
      <vt:lpstr>6200 Source Head組裝</vt:lpstr>
      <vt:lpstr>6200 Source Head組裝</vt:lpstr>
      <vt:lpstr>6200 Source Head組裝</vt:lpstr>
      <vt:lpstr>6200 Source Head組裝</vt:lpstr>
      <vt:lpstr>6200 Source Head組裝</vt:lpstr>
      <vt:lpstr>6200 Source Head組裝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THChiu</cp:lastModifiedBy>
  <cp:revision>18</cp:revision>
  <dcterms:created xsi:type="dcterms:W3CDTF">2024-04-09T00:01:05Z</dcterms:created>
  <dcterms:modified xsi:type="dcterms:W3CDTF">2024-06-27T00:19:11Z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0x01010100F52F8DF54FB9B24AA0E9BBDB30E5281B</vt:lpwstr>
  </property>
</Properties>
</file>